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4" r:id="rId2"/>
    <p:sldId id="311" r:id="rId3"/>
    <p:sldId id="305" r:id="rId4"/>
    <p:sldId id="304" r:id="rId5"/>
    <p:sldId id="306" r:id="rId6"/>
    <p:sldId id="307" r:id="rId7"/>
    <p:sldId id="308" r:id="rId8"/>
    <p:sldId id="309" r:id="rId9"/>
    <p:sldId id="313" r:id="rId10"/>
    <p:sldId id="303" r:id="rId11"/>
    <p:sldId id="256" r:id="rId12"/>
    <p:sldId id="266" r:id="rId13"/>
    <p:sldId id="260" r:id="rId14"/>
    <p:sldId id="267" r:id="rId15"/>
    <p:sldId id="270" r:id="rId16"/>
    <p:sldId id="269" r:id="rId17"/>
    <p:sldId id="273" r:id="rId18"/>
    <p:sldId id="283" r:id="rId19"/>
    <p:sldId id="299" r:id="rId20"/>
    <p:sldId id="300" r:id="rId21"/>
    <p:sldId id="30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C768-71F6-4BD9-A1FE-9E2B69156DAE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ED-7197-493C-93C8-CD2FE32497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C768-71F6-4BD9-A1FE-9E2B69156DAE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ED-7197-493C-93C8-CD2FE3249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C768-71F6-4BD9-A1FE-9E2B69156DAE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ED-7197-493C-93C8-CD2FE3249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C768-71F6-4BD9-A1FE-9E2B69156DAE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ED-7197-493C-93C8-CD2FE32497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C768-71F6-4BD9-A1FE-9E2B69156DAE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ED-7197-493C-93C8-CD2FE3249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C768-71F6-4BD9-A1FE-9E2B69156DAE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ED-7197-493C-93C8-CD2FE32497B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C768-71F6-4BD9-A1FE-9E2B69156DAE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ED-7197-493C-93C8-CD2FE32497B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C768-71F6-4BD9-A1FE-9E2B69156DAE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ED-7197-493C-93C8-CD2FE3249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C768-71F6-4BD9-A1FE-9E2B69156DAE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ED-7197-493C-93C8-CD2FE3249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C768-71F6-4BD9-A1FE-9E2B69156DAE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ED-7197-493C-93C8-CD2FE3249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C768-71F6-4BD9-A1FE-9E2B69156DAE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013ED-7197-493C-93C8-CD2FE32497B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66C768-71F6-4BD9-A1FE-9E2B69156DAE}" type="datetimeFigureOut">
              <a:rPr lang="ru-RU" smtClean="0"/>
              <a:t>19.12.2023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5013ED-7197-493C-93C8-CD2FE32497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509" y="2075364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Қ.Нұрмаханов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атындағы №95 орта мектебі бойынша 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оқу жылында оқушыларға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кәсіптік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бағдар беру және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мамандық 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таңдау жұмыстарының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жүргізілуі 								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		                                                                              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1111" y="170156"/>
            <a:ext cx="6433257" cy="8821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колледжінде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мамандық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бәрі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таңдап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ал!»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тақырыбында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өткізілген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семинар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Кәсіби бағдар суреттері\4ae951de-7619-4630-abde-f36f7025ee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8378"/>
            <a:ext cx="3744416" cy="2450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админ\Desktop\Кәсіби бағдар суреттері\db37f707-ee99-48b6-85ac-2205087c069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22" y="1252564"/>
            <a:ext cx="3528392" cy="2450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админ\Desktop\Кәсіби бағдар суреттері\03b324cf-23e6-49fe-8c58-4836bf6fef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49080"/>
            <a:ext cx="259228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админ\Desktop\Кәсіби бағдар суреттері\5d305e2c-b8cb-4279-b9ab-320e711b5be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4149080"/>
            <a:ext cx="2376264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админ\Desktop\Кәсіби бағдар суреттері\23cf147d-1d7b-49e0-bc88-4c4e8f4941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448272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836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1111" y="170156"/>
            <a:ext cx="6433257" cy="88211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лттық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университеті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мамандарының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бітіруші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түлектерге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мамандығым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болашағым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тақырыбында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өткізілген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онлайн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вебинары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5" descr="C:\Users\kz_sch_95\Downloads\WhatsApp Image 2022-01-22 at 07.04.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16914"/>
            <a:ext cx="2976736" cy="1976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" name="Picture 13" descr="C:\Users\kz_sch_95\Downloads\WhatsApp Image 2022-01-22 at 07.03.1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95" y="1075534"/>
            <a:ext cx="4638680" cy="2713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9" name="Picture 16" descr="C:\Users\kz_sch_95\Downloads\WhatsApp Image 2022-01-22 at 07.04.01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3" y="4792912"/>
            <a:ext cx="2641377" cy="1981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" name="Picture 18" descr="C:\Users\kz_sch_95\Downloads\WhatsApp Image 2022-01-22 at 07.04.02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35" y="4675694"/>
            <a:ext cx="2736304" cy="205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4" t="19643" r="11830" b="20000"/>
          <a:stretch/>
        </p:blipFill>
        <p:spPr bwMode="auto">
          <a:xfrm>
            <a:off x="130423" y="2132857"/>
            <a:ext cx="3840313" cy="2306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06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z_sch_95\Desktop\WhatsApp Images\IMG-20220113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07399"/>
            <a:ext cx="3332157" cy="2499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9" name="Picture 5" descr="C:\Users\kz_sch_95\Desktop\WhatsApp Images\IMG-20220113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971770" cy="2664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kz_sch_95\Desktop\WhatsApp Images\IMG-20220113-WA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24167"/>
            <a:ext cx="3332157" cy="2499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32" name="Picture 8" descr="C:\Users\kz_sch_95\Desktop\WhatsApp Images\IMG-20220113-WA0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03169"/>
            <a:ext cx="2972117" cy="2268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3" name="Picture 9" descr="C:\Users\kz_sch_95\Desktop\WhatsApp Images\IMG-20220113-WA0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2"/>
          <a:stretch/>
        </p:blipFill>
        <p:spPr bwMode="auto">
          <a:xfrm>
            <a:off x="107504" y="4005062"/>
            <a:ext cx="2631710" cy="2664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44624"/>
            <a:ext cx="8064896" cy="115212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Қорқыт Ата атындағы Қызылорда мемлекеттік университеті мамандарының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Әйтеке би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кентіндегі №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266 мектеп – лицейде «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ЖОО таңдауда талапкерлер мен ата-аналардың жіберетін қателіктері және грантқа түсу мүмкіндіктері» тақырыбындағы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мектеп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бітіруші түлектермен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кездесуі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Қ.Нұрмаханов атындағы №95 орта мектептің                     9 – сынып оқушыларының                                     Қазалы аграрлы-техникалық колледжіне саяхаты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z_sch_95\Desktop\WhatsApp Images\IMG-20211223-WA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11864"/>
            <a:ext cx="3096344" cy="1822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kz_sch_95\Desktop\WhatsApp Images\IMG-20211223-WA0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29" y="1340768"/>
            <a:ext cx="3467125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kz_sch_95\Desktop\WhatsApp Images\IMG-20211223-WA0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76" y="4941168"/>
            <a:ext cx="3240361" cy="1824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1" name="Picture 7" descr="C:\Users\kz_sch_95\Desktop\WhatsApp Images\IMG-20211223-WA00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23927"/>
            <a:ext cx="3096344" cy="1741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6" descr="C:\Users\kz_sch_95\Desktop\WhatsApp Images\IMG-20211223-WA00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76" y="3011864"/>
            <a:ext cx="3240361" cy="1822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4" descr="C:\Users\kz_sch_95\Desktop\WhatsApp Images\IMG-20211223-WA00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016224" cy="3336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062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z_sch_95\Desktop\WhatsApp Images\IMG-20211122-WA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614" y="1144910"/>
            <a:ext cx="2398428" cy="338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z_sch_95\Desktop\WhatsApp Images\IMG-20211124-WA0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7" y="1559110"/>
            <a:ext cx="2973239" cy="244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z_sch_95\Desktop\WhatsApp Images\IMG-20211124-WA00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2" b="19263"/>
          <a:stretch/>
        </p:blipFill>
        <p:spPr bwMode="auto">
          <a:xfrm>
            <a:off x="6156176" y="1559109"/>
            <a:ext cx="2792619" cy="244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z_sch_95\Desktop\WhatsApp Images\IMG-20211124-WA0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8" y="4495338"/>
            <a:ext cx="2799910" cy="209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z_sch_95\Desktop\WhatsApp Images\IMG-20211124-WA00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67204"/>
            <a:ext cx="2792619" cy="20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kz_sch_95\Desktop\WhatsApp Images\IMG-20211124-WA00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4709"/>
            <a:ext cx="2635945" cy="19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043608" y="170156"/>
            <a:ext cx="7128792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Абай атындағы Қазақ ұлттық педагогикалық университеті мамандарының «Кәсіп-болашаққа бастар жол» тақырыбында мектеп бітіруші түлектерімен өткізілген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онлайн кәсіби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бағдар беру форумы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z_sch_95\Downloads\WhatsApp Image 2022-01-24 at 09.03.1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801" y="1196752"/>
            <a:ext cx="3289650" cy="2466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kz_sch_95\Downloads\WhatsApp Image 2022-01-24 at 09.03.4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4193" y="1196752"/>
            <a:ext cx="3289650" cy="2466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kz_sch_95\Downloads\WhatsApp Image 2022-01-24 at 09.03.4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413" y="3958006"/>
            <a:ext cx="3816425" cy="2793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C:\Users\kz_sch_95\Desktop\WhatsApp Images\WhatsApp Image 2022-01-24 at 09.03.4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06" y="3958006"/>
            <a:ext cx="3816425" cy="2793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666882" y="170156"/>
            <a:ext cx="5637010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71600" y="25679"/>
            <a:ext cx="7344816" cy="102659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Қазалы ауданы 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9 өрт сондіру бөлімінің қызметкерлері 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                                     Мәлік Ғабдуллин атындағы Азаматтық қорғау академиясының оқу бағдарламасы мен ережелерін бітіруші түлектерге таныстырып, насихаттау жұмыстарын жүргізуде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z_sch_95\Downloads\WhatsApp Image 2022-01-24 at 09.06.0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365104"/>
            <a:ext cx="2833689" cy="2125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kz_sch_95\Downloads\WhatsApp Image 2022-01-24 at 09.06.01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58" y="1772816"/>
            <a:ext cx="2815028" cy="211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C:\Users\kz_sch_95\Downloads\WhatsApp Image 2022-01-24 at 09.06.0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5" y="1772816"/>
            <a:ext cx="2815028" cy="2111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3" name="Picture 5" descr="C:\Users\kz_sch_95\Downloads\WhatsApp Image 2022-01-24 at 09.06.02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3"/>
            <a:ext cx="2809146" cy="2125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6" descr="C:\Users\kz_sch_95\Downloads\WhatsApp Image 2022-01-24 at 09.06.0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41" y="3028992"/>
            <a:ext cx="2979576" cy="2234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187624" y="170156"/>
            <a:ext cx="6696744" cy="102659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Мектеп бітіруші түлектерге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«Ұлттық бірыңғай тестілеу-2022» өзгерістері туралы ақпараттық түсіндірме жұмыстары жүргізілуде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5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kz_sch_95\Desktop\Кәсіби бағдар суреттері -2021-2022 жж\Новая папка (2)\WhatsApp Image 2022-02-19 at 08.28.1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3098554" cy="1692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C:\Users\kz_sch_95\Desktop\Кәсіби бағдар суреттері -2021-2022 жж\Новая папка (2)\WhatsApp Image 2022-02-19 at 08.28.1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83" y="1340769"/>
            <a:ext cx="3272341" cy="1672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C:\Users\kz_sch_95\Desktop\Кәсіби бағдар суреттері -2021-2022 жж\Новая папка (2)\WhatsApp Image 2022-02-19 at 08.28.19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70"/>
            <a:ext cx="3098554" cy="1689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9" name="Picture 7" descr="C:\Users\kz_sch_95\Desktop\Кәсіби бағдар суреттері -2021-2022 жж\Новая папка (2)\WhatsApp Image 2022-02-19 at 08.28.1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83" y="4653136"/>
            <a:ext cx="3272341" cy="1548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" name="Picture 3" descr="C:\Users\kz_sch_95\Desktop\Кәсіби бағдар суреттері -2021-2022 жж\Новая папка (2)\WhatsApp Image 2022-02-19 at 07.13.19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30647"/>
            <a:ext cx="3024336" cy="1711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475656" y="236545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Ө.А. Байқоңыров атындағы Жезқазған университеті оқытушыларының мектеп бітіруші түлектермен өткізген онлайн конференциясы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kz_sch_95\Desktop\Кәсіби бағдар суреттері -2021-2022 жж\Новая папка (2)\WhatsApp Image 2022-02-19 at 07.15.4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945"/>
            <a:ext cx="9144000" cy="604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065" y="0"/>
            <a:ext cx="864096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Ы.Алтынсарин атындағы Арқалық педагогикалық институтымен өткізілген онлайн конференция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-1781145"/>
            <a:ext cx="12462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400" b="1" spc="300" dirty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E67C8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E67C8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Ы.Алтынсарин атындағы Арқалық педагогикалық институтымен өткізілген онлайн конференция</a:t>
            </a:r>
            <a:endParaRPr lang="ru-RU" sz="2400" b="1" spc="30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E67C8">
                      <a:tint val="83000"/>
                      <a:shade val="100000"/>
                      <a:satMod val="200000"/>
                    </a:srgbClr>
                  </a:gs>
                  <a:gs pos="75000">
                    <a:srgbClr val="4E67C8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9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z_sch_95\Desktop\Кәсіби бағдар суреттері -2021-2022 жж\WhatsApp Image 2022-03-09 at 12.14.1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13" y="116632"/>
            <a:ext cx="4224469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z_sch_95\Desktop\Кәсіби бағдар суреттері -2021-2022 жж\WhatsApp Image 2022-03-09 at 12.14.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3" y="116632"/>
            <a:ext cx="422446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z_sch_95\Desktop\Кәсіби бағдар суреттері -2021-2022 жж\WhatsApp Image 2022-03-09 at 12.14.13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13" y="3562650"/>
            <a:ext cx="422446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kz_sch_95\Desktop\Кәсіби бағдар суреттері -2021-2022 жж\WhatsApp Image 2022-03-09 at 12.14.1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" y="3581616"/>
            <a:ext cx="4199181" cy="3149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860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127" y="404664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Қ.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Нұрмаханов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№95 орта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мектебінде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оқушыларына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Мамандық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таңдау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ертеңіңді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тақырыбында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өткізілген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сағаты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b61adcf0-b906-46b8-9d6c-0695992e6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803836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админ\Desktop\54f5f439-6c33-4e9a-b8de-aea9d6b21e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08312" cy="2959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C:\Users\админ\Desktop\dc3992f0-a1ca-478c-9192-577d1f2246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74723"/>
            <a:ext cx="2808312" cy="306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48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z_sch_95\Desktop\Кәсіби бағдар суреттері -2021-2022 жж\WhatsApp Image 2022-03-09 at 12.14.15 (1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r="4685"/>
          <a:stretch/>
        </p:blipFill>
        <p:spPr bwMode="auto">
          <a:xfrm>
            <a:off x="3921224" y="4593729"/>
            <a:ext cx="5008676" cy="2148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kz_sch_95\Desktop\Кәсіби бағдар суреттері -2021-2022 жж\WhatsApp Image 2022-03-09 at 12.14.14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91"/>
          <a:stretch/>
        </p:blipFill>
        <p:spPr bwMode="auto">
          <a:xfrm>
            <a:off x="4504620" y="2605677"/>
            <a:ext cx="4427984" cy="1918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kz_sch_95\Desktop\Кәсіби бағдар суреттері -2021-2022 жж\WhatsApp Image 2022-03-09 at 12.14.14 (2)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56" b="4511"/>
          <a:stretch/>
        </p:blipFill>
        <p:spPr bwMode="auto">
          <a:xfrm>
            <a:off x="3923928" y="56475"/>
            <a:ext cx="5008676" cy="248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kz_sch_95\Desktop\Кәсіби бағдар суреттері -2021-2022 жж\WhatsApp Image 2022-03-09 at 12.14.14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6"/>
          <a:stretch/>
        </p:blipFill>
        <p:spPr bwMode="auto">
          <a:xfrm>
            <a:off x="179512" y="86083"/>
            <a:ext cx="3182588" cy="670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z_sch_95\Desktop\Кәсіби бағдар суреттері -2021-2022 жж\Новая папка (3)\WhatsApp Image 2022-03-09 at 12.34.03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708244" cy="1869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4" descr="C:\Users\kz_sch_95\Desktop\Кәсіби бағдар суреттері -2021-2022 жж\Новая папка (3)\WhatsApp Image 2022-03-09 at 12.34.02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211960" cy="5809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5" descr="C:\Users\kz_sch_95\Desktop\Кәсіби бағдар суреттері -2021-2022 жж\Новая папка (3)\WhatsApp Image 2022-03-09 at 12.34.0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3708244" cy="3499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01216" y="116632"/>
            <a:ext cx="7427168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Ақмола облысының «Красный Яр ауылы, Агротехникалық колледжі» мамандарының 9 - сынып оқушыларымен кездесуі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8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1666882" y="170156"/>
            <a:ext cx="5637010" cy="882119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71600" y="25679"/>
            <a:ext cx="7344816" cy="102659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Қ.Нұрмаханов атындағы №95 орта мектептің  7 сынып оқушыларына «Мамандық бар мыңдаған, Жаңылмайық таңдаудан» тақырыбында өткізілген тәрбие сағаты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kz_sch_95\Downloads\WhatsApp Image 2022-02-08 at 07.00.30 (3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67" y="1528172"/>
            <a:ext cx="2422889" cy="1950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kz_sch_95\Downloads\WhatsApp Image 2022-02-08 at 07.00.30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64" y="1940565"/>
            <a:ext cx="2290488" cy="200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kz_sch_95\Downloads\WhatsApp Image 2022-02-08 at 07.00.31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7486"/>
            <a:ext cx="3038905" cy="2003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Users\kz_sch_95\Downloads\WhatsApp Image 2022-02-08 at 07.00.30 (1)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77486"/>
            <a:ext cx="3024336" cy="2003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Users\kz_sch_95\Downloads\WhatsApp Image 2022-02-08 at 07.00.30 (2)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28172"/>
            <a:ext cx="2520306" cy="1889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4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611560" y="188640"/>
            <a:ext cx="8064896" cy="115212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Қ.Нұрмаханов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атындағы №95 орта мектептің  10 сынып оқушыларына «Наномамандықтар әлемі» тақырыбында өткізілген тәрбие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сағаты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kz_sch_95\Downloads\WhatsApp Image 2022-02-08 at 07.02.55 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295232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kz_sch_95\Downloads\WhatsApp Image 2022-02-08 at 07.02.55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024336" cy="2139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kz_sch_95\Downloads\WhatsApp Image 2022-02-08 at 07.02.56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98" y="3861048"/>
            <a:ext cx="291211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Users\kz_sch_95\Downloads\WhatsApp Image 2022-02-08 at 07.02.54 (1)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2975223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79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1187624" y="170156"/>
            <a:ext cx="6696744" cy="102659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60648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Қ.Нұрмаханов атындағы №95 орта мектептің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сынып оқушыларына 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Мамандық таңдау , маңызды қадам »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тақырыбында өткізілген тәрбие сағаты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2c2205fb-1ef7-4b0c-be12-a1de4bd163f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95232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админ\Desktop\782e93f5-9293-4cfd-b3da-b60232e12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5589"/>
            <a:ext cx="2843808" cy="2443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админ\Desktop\bcc5179e-12a2-4845-b640-033c004436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26" y="4080846"/>
            <a:ext cx="2880320" cy="2232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админ\Desktop\aef5647c-0674-47fe-bcb4-d61506ac9b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2987824" cy="2232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5670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404664"/>
            <a:ext cx="6696744" cy="1008112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kk-KZ" sz="8000" dirty="0">
                <a:latin typeface="Times New Roman" pitchFamily="18" charset="0"/>
                <a:cs typeface="Times New Roman" pitchFamily="18" charset="0"/>
              </a:rPr>
              <a:t>Қ.Нұрмаханов атындағы №95 орта мектептің  </a:t>
            </a: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 7-9 сынып оқушыларынан алынған  </a:t>
            </a:r>
            <a:r>
              <a:rPr lang="kk-KZ" sz="8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8000" dirty="0" smtClean="0">
                <a:latin typeface="Times New Roman" pitchFamily="18" charset="0"/>
                <a:cs typeface="Times New Roman" pitchFamily="18" charset="0"/>
              </a:rPr>
              <a:t>Мен кім боламын?» тақырыбындағы эссе жұмысы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6" b="18807"/>
          <a:stretch/>
        </p:blipFill>
        <p:spPr bwMode="auto">
          <a:xfrm rot="16200000">
            <a:off x="-236377" y="1828665"/>
            <a:ext cx="3908324" cy="2788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2" r="6014" b="6395"/>
          <a:stretch/>
        </p:blipFill>
        <p:spPr bwMode="auto">
          <a:xfrm rot="16200000">
            <a:off x="2624795" y="2980143"/>
            <a:ext cx="3770120" cy="27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77764" y="1798665"/>
            <a:ext cx="3796113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3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7055" y="316687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1-4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сыныптар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аралығында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өткізілген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боламын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!"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тақырыбындағы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сурет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байқауы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ownloads\WhatsApp Image 2022-03-25 at 13.32.3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30841"/>
            <a:ext cx="1830707" cy="3064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админ\Downloads\WhatsApp Image 2022-03-25 at 13.32.29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45" y="4365104"/>
            <a:ext cx="2797324" cy="2088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админ\Downloads\WhatsApp Image 2022-03-25 at 13.32.2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1769559" cy="299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C:\Users\админ\Downloads\WhatsApp Image 2022-03-25 at 13.32.27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66" y="1130841"/>
            <a:ext cx="1730544" cy="3064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8" name="Picture 8" descr="C:\Users\админ\Downloads\WhatsApp Image 2022-03-25 at 13.32.26 (2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8" y="1196752"/>
            <a:ext cx="1944216" cy="2998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8317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C:\Users\админ\Downloads\WhatsApp Image 2022-03-25 at 13.32.26 (1)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9055" b="18240"/>
          <a:stretch/>
        </p:blipFill>
        <p:spPr bwMode="auto">
          <a:xfrm rot="16200000">
            <a:off x="6280360" y="657347"/>
            <a:ext cx="3203421" cy="2265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11" descr="C:\Users\админ\Downloads\WhatsApp Image 2022-03-25 at 13.32.25 (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" b="13753"/>
          <a:stretch/>
        </p:blipFill>
        <p:spPr bwMode="auto">
          <a:xfrm>
            <a:off x="3131840" y="338828"/>
            <a:ext cx="2952328" cy="3199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12" descr="C:\Users\админ\Downloads\WhatsApp Image 2022-03-25 at 13.32.25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11383"/>
          <a:stretch/>
        </p:blipFill>
        <p:spPr bwMode="auto">
          <a:xfrm>
            <a:off x="117831" y="3538401"/>
            <a:ext cx="2347733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" name="Picture 13" descr="C:\Users\админ\Downloads\WhatsApp Image 2022-03-25 at 13.32.24 (1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0" b="15929"/>
          <a:stretch/>
        </p:blipFill>
        <p:spPr bwMode="auto">
          <a:xfrm>
            <a:off x="6749468" y="3538401"/>
            <a:ext cx="2265203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10" descr="C:\Users\админ\Downloads\WhatsApp Image 2022-03-25 at 13.32.26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" b="18176"/>
          <a:stretch/>
        </p:blipFill>
        <p:spPr bwMode="auto">
          <a:xfrm rot="16200000">
            <a:off x="3314318" y="3194642"/>
            <a:ext cx="2565512" cy="393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C:\Users\админ\Downloads\WhatsApp Image 2022-03-25 at 13.32.24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3" b="21235"/>
          <a:stretch/>
        </p:blipFill>
        <p:spPr bwMode="auto">
          <a:xfrm rot="16200000">
            <a:off x="-310012" y="586203"/>
            <a:ext cx="3203419" cy="2347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36695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54440"/>
              </p:ext>
            </p:extLst>
          </p:nvPr>
        </p:nvGraphicFramePr>
        <p:xfrm>
          <a:off x="179512" y="548680"/>
          <a:ext cx="8856984" cy="6164064"/>
        </p:xfrm>
        <a:graphic>
          <a:graphicData uri="http://schemas.openxmlformats.org/drawingml/2006/table">
            <a:tbl>
              <a:tblPr firstRow="1" firstCol="1" bandRow="1"/>
              <a:tblGrid>
                <a:gridCol w="360040"/>
                <a:gridCol w="3888432"/>
                <a:gridCol w="1584176"/>
                <a:gridCol w="1330171"/>
                <a:gridCol w="1694165"/>
              </a:tblGrid>
              <a:tr h="403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Р/с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ЖОО және АОО атауы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Түрі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Уақыты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Қатысқандар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Астана IT университеті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онлайн кездесу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Қазан, 2021 ж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10 -11 сыныптар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«2022 жылы колледжге қалай түсуге болады?» республикалық онлайн - форум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онлайн форум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Қараша, 2021 ж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9 -11 сыныптар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Қорқыт Ата атындағы Қызылорда мемлекеттік университеті мамандарының Әйтеке би кентіндегі №266 мектеп – лицейде «ЖОО таңдауда талапкерлер мен ата-аналардың жіберетін қателіктері және грантқа түсу мүмкіндіктері» тақырыбындағы  мектеп бітіруші түлектермен кездесуі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№266 мектеп лицейде офлайн кездесу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Қараша, 2021 ж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сынып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Абай атындағы Қазақ ұлттық педагогикалық университеті 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«Кәсіп-болашаққа бастар жол» тақырыбында онлайн форумы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Қараша, 2021 ж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– 11 сыныптар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Қ. Жұбанов атындағы Ақтөбе мемлекеттік университеті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Онлайн конференция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Желтоқсан, 2021 ж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– 11 сыныптар 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Қазалы аграрлы-техникалық колледжі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«Ашық есік» күні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Желтоқсан, 2021 ж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сынып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Мәлік Ғабдуллин атындағы Азаматтық қорғау академиясы 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Офлайн кездесу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Қаңтар, 2022 ж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10 -11 сыныптар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Қазақ ұлттық қыздар педагогикалық университеті 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«Менің мамандығым – менің болашағым» тақырыбында өткізілген онлайн кездесу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Ақпан, 2022 ж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10 -11 сыныптар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Ө.А. Байқоңыров атындағы Жезқазған университеті 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Онлайн конференция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Ақпан, 2022 ж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10 -11 сыныптар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Ы.Алтынсарин атындағы Арқалық педагогикалық институты 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Онлайн конференция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Ақпан, 2022ж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10 -11 сыныптар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Қарағанды индустриалдық университеті 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Онлайн конференция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Ақпан, 2022 ж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10 -11 сыныптар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Ақмола облысының «Красный Яр ауылы, Агротехникалық колледжі» 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Офлайн кездесу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Наурыз, 2022 ж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сынып 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Қорқыт Ата атындағы Қызылорда мемлекеттік университеті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№16 мектеп –лицейде офлайн кездесу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Наурыз, 2022 ж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сынып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2" marR="253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44624"/>
            <a:ext cx="81369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Қ.Нұрмаханов атындағы №95 орта мектебі бойынша  кәсіби бағыт 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бағдар беру мақсатында  9 - 11  сынып оқушыларының  ЖОО және АОО  мамандарымен болған кездесулері   /2021- 2022 оқу жылы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661</TotalTime>
  <Words>633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Қ.Нұрмаханов атындағы №95 орта мектептің                     9 – сынып оқушыларының                                     Қазалы аграрлы-техникалық колледжіне саяхаты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kz_sch_95</dc:creator>
  <cp:lastModifiedBy>админ</cp:lastModifiedBy>
  <cp:revision>92</cp:revision>
  <dcterms:created xsi:type="dcterms:W3CDTF">2022-01-22T08:20:44Z</dcterms:created>
  <dcterms:modified xsi:type="dcterms:W3CDTF">2023-12-18T18:19:04Z</dcterms:modified>
</cp:coreProperties>
</file>